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033" r:id="rId2"/>
    <p:sldId id="1107" r:id="rId3"/>
    <p:sldId id="1108" r:id="rId4"/>
    <p:sldId id="1109" r:id="rId5"/>
    <p:sldId id="1110" r:id="rId6"/>
    <p:sldId id="1101" r:id="rId7"/>
    <p:sldId id="1102" r:id="rId8"/>
    <p:sldId id="1103" r:id="rId9"/>
    <p:sldId id="1104" r:id="rId10"/>
    <p:sldId id="1105" r:id="rId11"/>
    <p:sldId id="1094" r:id="rId12"/>
    <p:sldId id="1095" r:id="rId13"/>
    <p:sldId id="1096" r:id="rId14"/>
    <p:sldId id="1098" r:id="rId15"/>
    <p:sldId id="1099" r:id="rId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66"/>
    <a:srgbClr val="0000FF"/>
    <a:srgbClr val="9DF1F5"/>
    <a:srgbClr val="3399FF"/>
    <a:srgbClr val="000099"/>
    <a:srgbClr val="DDDDDD"/>
    <a:srgbClr val="FFFF99"/>
    <a:srgbClr val="21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1" autoAdjust="0"/>
    <p:restoredTop sz="92625" autoAdjust="0"/>
  </p:normalViewPr>
  <p:slideViewPr>
    <p:cSldViewPr>
      <p:cViewPr varScale="1">
        <p:scale>
          <a:sx n="80" d="100"/>
          <a:sy n="80" d="100"/>
        </p:scale>
        <p:origin x="170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84"/>
      </p:cViewPr>
      <p:guideLst>
        <p:guide orient="horz" pos="2880"/>
        <p:guide pos="2160"/>
      </p:guideLst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/>
            </a:lvl1pPr>
          </a:lstStyle>
          <a:p>
            <a:pPr>
              <a:defRPr/>
            </a:pPr>
            <a:fld id="{528AAE84-AC6E-4EDD-9C81-7E1B455A8CD3}" type="datetime1">
              <a:rPr lang="zh-CN" altLang="en-US"/>
              <a:pPr>
                <a:defRPr/>
              </a:pPr>
              <a:t>2023/12/12</a:t>
            </a:fld>
            <a:endParaRPr lang="en-US" altLang="zh-CN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/>
            </a:lvl1pPr>
          </a:lstStyle>
          <a:p>
            <a:pPr>
              <a:defRPr/>
            </a:pPr>
            <a:fld id="{1EE121B6-D4AB-4FCE-B67D-8E2C5DD3D8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785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200" b="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b="0">
                <a:latin typeface="Arial" pitchFamily="34" charset="0"/>
              </a:defRPr>
            </a:lvl1pPr>
          </a:lstStyle>
          <a:p>
            <a:pPr>
              <a:defRPr/>
            </a:pPr>
            <a:fld id="{8D7032F1-205A-4E35-A88C-093445F29889}" type="datetime1">
              <a:rPr lang="zh-CN" altLang="en-US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269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 b="0"/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b="0"/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b="0"/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b="0"/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b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200" b="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b="0"/>
            </a:lvl1pPr>
          </a:lstStyle>
          <a:p>
            <a:pPr>
              <a:defRPr/>
            </a:pPr>
            <a:fld id="{EF22A442-62EC-45A5-938B-73AA23F45079}" type="slidenum">
              <a:rPr lang="zh-CN" altLang="en-US"/>
              <a:pPr>
                <a:defRPr/>
              </a:pPr>
              <a:t>‹#›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0645671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2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0113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47040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12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816971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704542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504780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2703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97688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438107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65872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588225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125735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985052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882045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2023/12/12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52513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B1DEA-35D2-4B3D-882E-549850C03A45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935A6-88F8-4B3E-8EAC-5FC8B0A0C9F4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92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5AC15-D7DB-4EDB-9A3C-A65EEAD9F97B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C6F09-63FD-4325-A2CF-7AF25BACAE8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57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5125" y="274638"/>
            <a:ext cx="2143125" cy="62976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5750" y="274638"/>
            <a:ext cx="6276975" cy="62976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BD600-007D-4292-880A-60FB15848007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D399F-17CB-472A-A4AD-18DEE84BD9B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208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C8042-7F1A-4DC2-8F1F-3841FE82C998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965E5-50E1-4FD9-A9FF-81BC30BDA95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262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23FAA-1D86-4C3D-8FEF-CE379A073E71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ABB74-2EDA-4C7E-A4C4-6FC86CE1A10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49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5750" y="1600200"/>
            <a:ext cx="421005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1005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E88BA-A2C0-4669-B33E-D15B9D172449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49F7C-AA3B-4E27-A44D-0FAA3A957B34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123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66F75-7645-40F8-AC5E-B5C50DC9B268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00069-2D6B-4D8F-AE79-5CB35104BD2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07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E27A7-BCEC-4CE1-BB39-E190923D4209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4A600-54DC-4AF3-BC69-93F8F4CA181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649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3D504-B722-436D-B3EE-2D91CDF7EE2F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77137-47ED-45E7-B427-6018E7112BC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655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9AE3C-BF00-4070-8BB4-CB2CFE6E9C2C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C9F65-B05A-43A7-B61E-752B5BBFBDDD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513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B8544-DE30-4DDF-8969-AF503AC6F479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9750-0CCF-4EF3-BC95-A8844253CC6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5761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5750" y="274638"/>
            <a:ext cx="8572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600200"/>
            <a:ext cx="85725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15125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200" b="0">
                <a:solidFill>
                  <a:srgbClr val="898989"/>
                </a:solidFill>
                <a:latin typeface="+mj-lt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B83032D6-FEFC-4F00-9337-3315B2184177}" type="datetime1">
              <a:rPr lang="zh-CN" altLang="en-US"/>
              <a:pPr>
                <a:defRPr/>
              </a:pPr>
              <a:t>2023/12/12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5750" y="6492875"/>
            <a:ext cx="642937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200" b="0">
                <a:solidFill>
                  <a:srgbClr val="898989"/>
                </a:solidFill>
                <a:latin typeface="+mj-lt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86688" y="6492875"/>
            <a:ext cx="1357312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BE12C5F6-5964-4C9C-B8E1-DC5C41AD0630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1" name="Rectangle 37"/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2638"/>
            <a:ext cx="9144000" cy="53975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defTabSz="0" rtl="0" eaLnBrk="0" fontAlgn="base" hangingPunct="0">
        <a:spcBef>
          <a:spcPts val="600"/>
        </a:spcBef>
        <a:spcAft>
          <a:spcPct val="0"/>
        </a:spcAft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400" b="1">
          <a:solidFill>
            <a:schemeClr val="tx1"/>
          </a:solidFill>
          <a:latin typeface="+mj-lt"/>
          <a:ea typeface="+mj-ea"/>
          <a:sym typeface="Calibri" panose="020F050202020403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1">
          <a:solidFill>
            <a:srgbClr val="7030A0"/>
          </a:solidFill>
          <a:latin typeface="+mj-lt"/>
          <a:ea typeface="+mj-ea"/>
          <a:sym typeface="Calibri" panose="020F050202020403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j-lt"/>
          <a:ea typeface="+mj-ea"/>
          <a:sym typeface="Calibri" panose="020F050202020403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j-lt"/>
          <a:ea typeface="+mj-ea"/>
          <a:sym typeface="Calibri" panose="020F0502020204030204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b="1">
          <a:solidFill>
            <a:schemeClr val="tx1"/>
          </a:solidFill>
          <a:latin typeface="+mj-lt"/>
          <a:ea typeface="+mj-ea"/>
          <a:sym typeface="Calibri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b="1">
          <a:solidFill>
            <a:schemeClr val="tx1"/>
          </a:solidFill>
          <a:latin typeface="+mj-lt"/>
          <a:ea typeface="+mj-ea"/>
          <a:sym typeface="Calibri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b="1">
          <a:solidFill>
            <a:schemeClr val="tx1"/>
          </a:solidFill>
          <a:latin typeface="+mj-lt"/>
          <a:ea typeface="+mj-ea"/>
          <a:sym typeface="Calibri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b="1">
          <a:solidFill>
            <a:schemeClr val="tx1"/>
          </a:solidFill>
          <a:latin typeface="+mj-lt"/>
          <a:ea typeface="+mj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-40869" y="2409230"/>
            <a:ext cx="9109075" cy="67710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6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n"/>
              <a:defRPr sz="2000" b="1">
                <a:solidFill>
                  <a:srgbClr val="7030A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1200"/>
              </a:spcAft>
              <a:buFontTx/>
              <a:buNone/>
              <a:defRPr/>
            </a:pPr>
            <a:r>
              <a:rPr lang="en-US" altLang="zh-CN" sz="38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Supplementary </a:t>
            </a:r>
            <a:r>
              <a:rPr lang="en-US" altLang="zh-CN" sz="380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</a:t>
            </a:r>
          </a:p>
        </p:txBody>
      </p:sp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-13730" y="4725090"/>
            <a:ext cx="9144000" cy="59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n"/>
              <a:defRPr sz="2000" b="1">
                <a:solidFill>
                  <a:srgbClr val="7030A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kumimoji="1" lang="en-US" altLang="zh-CN" dirty="0" smtClean="0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2023.12.12</a:t>
            </a:r>
            <a:endParaRPr kumimoji="1" lang="zh-CN" altLang="en-US" dirty="0">
              <a:solidFill>
                <a:srgbClr val="00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34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504" y="908825"/>
            <a:ext cx="3228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Without compensation: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50" y="1515593"/>
            <a:ext cx="3240227" cy="24212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665" y="4198052"/>
            <a:ext cx="2796376" cy="2258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5" b="3994"/>
          <a:stretch/>
        </p:blipFill>
        <p:spPr>
          <a:xfrm>
            <a:off x="5410598" y="1515593"/>
            <a:ext cx="2488240" cy="2408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327" y="4201804"/>
            <a:ext cx="2453511" cy="224369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5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4" y="1443033"/>
            <a:ext cx="3384235" cy="25682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6504" y="908825"/>
            <a:ext cx="2575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Proposed 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39" y="4264833"/>
            <a:ext cx="2686223" cy="21248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480" y="4249290"/>
            <a:ext cx="2186647" cy="21559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3"/>
          <a:stretch/>
        </p:blipFill>
        <p:spPr>
          <a:xfrm>
            <a:off x="5451468" y="1551095"/>
            <a:ext cx="2409739" cy="23489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2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24" y="1468452"/>
            <a:ext cx="3421765" cy="246977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5894" y="921296"/>
            <a:ext cx="2064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LSTM 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418" y="4183596"/>
            <a:ext cx="2750491" cy="22413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83" y="4225614"/>
            <a:ext cx="2272920" cy="2227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1"/>
          <a:stretch/>
        </p:blipFill>
        <p:spPr>
          <a:xfrm>
            <a:off x="5539305" y="1452096"/>
            <a:ext cx="2358998" cy="23495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4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504" y="877727"/>
            <a:ext cx="19111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DNN method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9" y="1411616"/>
            <a:ext cx="3767129" cy="2765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764" y="4203286"/>
            <a:ext cx="2664998" cy="22272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8" r="9850"/>
          <a:stretch/>
        </p:blipFill>
        <p:spPr>
          <a:xfrm>
            <a:off x="5558667" y="1231450"/>
            <a:ext cx="2451302" cy="26434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44" y="4111581"/>
            <a:ext cx="2424825" cy="238729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88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695" y="930722"/>
            <a:ext cx="40524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Parameter calibration method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89" y="1295578"/>
            <a:ext cx="3689873" cy="27328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70" y="4189448"/>
            <a:ext cx="2649913" cy="22436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5" r="9983"/>
          <a:stretch/>
        </p:blipFill>
        <p:spPr>
          <a:xfrm>
            <a:off x="5559048" y="1412861"/>
            <a:ext cx="2319512" cy="24707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070" y="4147186"/>
            <a:ext cx="2361042" cy="23281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179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504" y="857231"/>
            <a:ext cx="31550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Without compensation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0" y="1240169"/>
            <a:ext cx="3724590" cy="2743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78" y="4187818"/>
            <a:ext cx="3041150" cy="22576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8" r="6355"/>
          <a:stretch/>
        </p:blipFill>
        <p:spPr>
          <a:xfrm>
            <a:off x="5421357" y="1240169"/>
            <a:ext cx="2594894" cy="26846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921" y="4103985"/>
            <a:ext cx="2455765" cy="24212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9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Robotic milling platform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70" y="908825"/>
            <a:ext cx="7200500" cy="5400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07940" y="6290378"/>
            <a:ext cx="2472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Robotic milling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5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Measurement </a:t>
            </a:r>
            <a:r>
              <a:rPr lang="en-US" altLang="zh-CN" sz="3200" kern="0" dirty="0">
                <a:solidFill>
                  <a:schemeClr val="tx1"/>
                </a:solidFill>
                <a:ea typeface="华文中宋" pitchFamily="2" charset="-122"/>
              </a:rPr>
              <a:t>equipment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3755" y="5702437"/>
            <a:ext cx="1836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Laser tracker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3"/>
          <a:stretch/>
        </p:blipFill>
        <p:spPr>
          <a:xfrm>
            <a:off x="4427990" y="1628875"/>
            <a:ext cx="4620782" cy="3816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13475" y="5746262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 Scanner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" y="1628875"/>
            <a:ext cx="2891433" cy="38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Actual milling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pic>
        <p:nvPicPr>
          <p:cNvPr id="5" name="c0251ab2e6ee703dcd634545737c64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695" y="1556870"/>
            <a:ext cx="8847801" cy="39815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38387" y="6151246"/>
            <a:ext cx="4330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milling: square skin parts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503" y="910539"/>
            <a:ext cx="884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Due to file size limitations, we uploaded a portion of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 milling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videos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9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Actual milling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02005" y="6206529"/>
            <a:ext cx="4410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milling: circular skin parts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milling circl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704" y="1628875"/>
            <a:ext cx="8367167" cy="44688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6503" y="910539"/>
            <a:ext cx="884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Due to file size limitations, we uploaded a portion of the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milling videos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7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70" y="4201805"/>
            <a:ext cx="2277468" cy="22180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38" y="1238946"/>
            <a:ext cx="3717588" cy="2766094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863424"/>
            <a:ext cx="2575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Proposed 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28" y="4213089"/>
            <a:ext cx="3024209" cy="23121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7"/>
          <a:stretch/>
        </p:blipFill>
        <p:spPr>
          <a:xfrm>
            <a:off x="5485064" y="1252532"/>
            <a:ext cx="2448170" cy="260394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19489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40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45" y="1557067"/>
            <a:ext cx="3160520" cy="248294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894" y="921296"/>
            <a:ext cx="2064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LSTM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56" y="4132486"/>
            <a:ext cx="2873453" cy="23816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0"/>
          <a:stretch/>
        </p:blipFill>
        <p:spPr>
          <a:xfrm>
            <a:off x="5508065" y="1521815"/>
            <a:ext cx="2353463" cy="2343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8762" y="4201804"/>
            <a:ext cx="2353463" cy="23167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81592" y="6453210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0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048" y="940425"/>
            <a:ext cx="1984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DNN 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0" y="1340535"/>
            <a:ext cx="3384235" cy="2736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99" y="4221055"/>
            <a:ext cx="2725346" cy="22083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6"/>
          <a:stretch/>
        </p:blipFill>
        <p:spPr>
          <a:xfrm>
            <a:off x="5527158" y="1450692"/>
            <a:ext cx="2264672" cy="2366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674" y="4221055"/>
            <a:ext cx="2246155" cy="222191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2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504" y="926335"/>
            <a:ext cx="4126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Parameter calibration 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0" y="1508831"/>
            <a:ext cx="3782947" cy="2563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50" y="4093828"/>
            <a:ext cx="3172837" cy="24135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2"/>
          <a:stretch/>
        </p:blipFill>
        <p:spPr>
          <a:xfrm>
            <a:off x="5442886" y="1422349"/>
            <a:ext cx="2409739" cy="24776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885" y="4201803"/>
            <a:ext cx="2418321" cy="227305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Office 主题">
      <a:majorFont>
        <a:latin typeface="Calibri"/>
        <a:ea typeface="宋体"/>
        <a:cs typeface=""/>
      </a:majorFont>
      <a:minorFont>
        <a:latin typeface="华文中宋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67784</TotalTime>
  <Pages>0</Pages>
  <Words>296</Words>
  <Characters>0</Characters>
  <Application>Microsoft Office PowerPoint</Application>
  <DocSecurity>0</DocSecurity>
  <PresentationFormat>全屏显示(4:3)</PresentationFormat>
  <Lines>0</Lines>
  <Paragraphs>101</Paragraphs>
  <Slides>15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MS PGothic</vt:lpstr>
      <vt:lpstr>华文中宋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Yong-an Huang</dc:creator>
  <cp:lastModifiedBy>清宇 彭</cp:lastModifiedBy>
  <cp:revision>4050</cp:revision>
  <dcterms:created xsi:type="dcterms:W3CDTF">2007-12-06T02:54:00Z</dcterms:created>
  <dcterms:modified xsi:type="dcterms:W3CDTF">2023-12-12T11:00:20Z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